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61" r:id="rId9"/>
    <p:sldId id="266" r:id="rId10"/>
    <p:sldId id="267" r:id="rId11"/>
    <p:sldId id="268" r:id="rId12"/>
    <p:sldId id="262" r:id="rId13"/>
    <p:sldId id="315" r:id="rId14"/>
    <p:sldId id="316" r:id="rId15"/>
    <p:sldId id="297" r:id="rId16"/>
    <p:sldId id="326" r:id="rId17"/>
    <p:sldId id="325" r:id="rId18"/>
    <p:sldId id="333" r:id="rId19"/>
    <p:sldId id="336" r:id="rId20"/>
    <p:sldId id="335" r:id="rId21"/>
    <p:sldId id="334" r:id="rId22"/>
    <p:sldId id="328" r:id="rId23"/>
    <p:sldId id="329" r:id="rId24"/>
    <p:sldId id="330" r:id="rId25"/>
    <p:sldId id="340" r:id="rId26"/>
    <p:sldId id="342" r:id="rId27"/>
    <p:sldId id="341" r:id="rId28"/>
    <p:sldId id="343" r:id="rId29"/>
    <p:sldId id="347" r:id="rId30"/>
    <p:sldId id="346" r:id="rId31"/>
    <p:sldId id="354" r:id="rId32"/>
    <p:sldId id="356" r:id="rId33"/>
    <p:sldId id="358" r:id="rId34"/>
    <p:sldId id="362" r:id="rId35"/>
    <p:sldId id="360" r:id="rId36"/>
    <p:sldId id="350" r:id="rId37"/>
    <p:sldId id="352" r:id="rId38"/>
    <p:sldId id="364" r:id="rId39"/>
    <p:sldId id="366" r:id="rId40"/>
    <p:sldId id="300" r:id="rId41"/>
    <p:sldId id="372" r:id="rId42"/>
    <p:sldId id="373" r:id="rId43"/>
    <p:sldId id="304" r:id="rId44"/>
    <p:sldId id="305" r:id="rId45"/>
    <p:sldId id="322" r:id="rId46"/>
    <p:sldId id="323" r:id="rId47"/>
    <p:sldId id="283" r:id="rId48"/>
    <p:sldId id="369" r:id="rId49"/>
    <p:sldId id="285" r:id="rId50"/>
    <p:sldId id="371" r:id="rId51"/>
    <p:sldId id="286" r:id="rId52"/>
    <p:sldId id="294" r:id="rId53"/>
    <p:sldId id="263" r:id="rId54"/>
    <p:sldId id="270" r:id="rId55"/>
    <p:sldId id="287" r:id="rId56"/>
    <p:sldId id="281" r:id="rId57"/>
    <p:sldId id="292" r:id="rId58"/>
    <p:sldId id="271" r:id="rId59"/>
    <p:sldId id="273" r:id="rId60"/>
    <p:sldId id="295" r:id="rId61"/>
    <p:sldId id="274" r:id="rId62"/>
    <p:sldId id="298" r:id="rId63"/>
    <p:sldId id="275" r:id="rId64"/>
    <p:sldId id="276" r:id="rId65"/>
    <p:sldId id="264" r:id="rId66"/>
    <p:sldId id="265" r:id="rId67"/>
    <p:sldId id="278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24EF382-5E53-4FAD-B067-7DC14DF12790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CE55072-FEFF-4756-A1B2-516A16D363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1195"/>
            <a:ext cx="9036496" cy="83671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  Кагальницкая МЦБ – пожилым людям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2646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9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цсо фото последние\IMG_2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90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цсо фото последние\IMG_2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49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цсо фото последние\IMG_2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26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еминар\фото 1 октября\IMG_16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еминар\фото 1 октября\IMG_16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3"/>
            <a:ext cx="6552727" cy="452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84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2165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357430"/>
            <a:ext cx="5572164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57356" y="1000108"/>
            <a:ext cx="5000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На  литературно-музыкальную  гостиную  «Принимаем возраст с гордостью» работники </a:t>
            </a:r>
            <a:r>
              <a:rPr lang="ru-RU" sz="1400" dirty="0" err="1" smtClean="0"/>
              <a:t>Кагальницкой</a:t>
            </a:r>
            <a:r>
              <a:rPr lang="ru-RU" sz="1400" dirty="0" smtClean="0"/>
              <a:t> </a:t>
            </a:r>
            <a:r>
              <a:rPr lang="ru-RU" sz="1400" dirty="0" err="1" smtClean="0"/>
              <a:t>межпоселенческой</a:t>
            </a:r>
            <a:r>
              <a:rPr lang="ru-RU" sz="1400" dirty="0" smtClean="0"/>
              <a:t>  центральной  библиотеки  пригласили посетителей  Народного университета « Третий возраст»,  друзей  и активных  пользователей  библиотеки 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2019\IMG_214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857784" cy="3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28586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Праздник — День пожилых людей.  «В природе есть златая осень, а в жизни возраст золотой».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заявка фото 2019\IMG_270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28737"/>
            <a:ext cx="3643338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:\Заявка фото\P426028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286124"/>
            <a:ext cx="3357586" cy="26573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92867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Выставка народных умельцев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6313" y="928670"/>
            <a:ext cx="3071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 Рукотворная услада»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еминар\8 март сайт адм\IMG_0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8640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4010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dirty="0" smtClean="0">
                <a:solidFill>
                  <a:schemeClr val="tx1"/>
                </a:solidFill>
              </a:rPr>
              <a:t>         Сегодня  очень часто  люди преклонного возраста ощущают  дефицит  духовного общения. Далеко не каждому  удается пойти в театр, кино. Иное дело –   Центр социального  обслуживания пенсионеров и инвалидов  для пожилых – это место где они чувствуют себя нужными, уважаемыми, где им дают возможность получить новые знания, поделиться своими знаниями, опытом, житейской мудростью. Здесь многие из них находят единомышленников.</a:t>
            </a:r>
          </a:p>
          <a:p>
            <a:pPr algn="l"/>
            <a:r>
              <a:rPr lang="ru-RU" sz="7200" dirty="0" smtClean="0">
                <a:solidFill>
                  <a:schemeClr val="tx1"/>
                </a:solidFill>
              </a:rPr>
              <a:t>       Обслуживание  пенсионеров, инвалидов, внимание  к  людям с  ограниченными  возможностями, - направление  наиболее   распространенное в  нашей  совместной 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68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еминар\8 март сайт адм\IMG_02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7600" y="-7543800"/>
            <a:ext cx="16459200" cy="2194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269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3500462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:\Заявка фото\P4260235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14686"/>
            <a:ext cx="3857652" cy="2709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1538" y="928670"/>
            <a:ext cx="5614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 Добрых  рук прекрасное уменье»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1357298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Выставка народных умельцев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71481"/>
            <a:ext cx="6965245" cy="78581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Акция «Капелька добра»</a:t>
            </a:r>
            <a:endParaRPr lang="ru-RU" sz="2000" dirty="0"/>
          </a:p>
        </p:txBody>
      </p:sp>
      <p:pic>
        <p:nvPicPr>
          <p:cNvPr id="23554" name="Picture 2" descr="F:\Заявка фото\IMG_0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428736"/>
            <a:ext cx="4572032" cy="276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4071942"/>
            <a:ext cx="4572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dirty="0" smtClean="0"/>
              <a:t>в ходе которой работники </a:t>
            </a:r>
            <a:r>
              <a:rPr lang="ru-RU" sz="1400" dirty="0" err="1" smtClean="0"/>
              <a:t>Кагальницкой</a:t>
            </a:r>
            <a:r>
              <a:rPr lang="ru-RU" sz="1400" dirty="0" smtClean="0"/>
              <a:t> </a:t>
            </a:r>
            <a:r>
              <a:rPr lang="ru-RU" sz="1400" dirty="0" err="1" smtClean="0"/>
              <a:t>межпоселенческой</a:t>
            </a:r>
            <a:r>
              <a:rPr lang="ru-RU" sz="1400" dirty="0" smtClean="0"/>
              <a:t> центральной библиотеки обслужили пожилых людей на дому, выразили искренние слова благодарности и уважения своим читателям за то, что они изо дня в день с убежденностью и верой сохраняют любовь к книге.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837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Акция ветеран\IMG_2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929090" cy="284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Акция ветеран\IMG_2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42139" y="785794"/>
            <a:ext cx="341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Акция  « Букет ветерану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9519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     </a:t>
            </a:r>
            <a:r>
              <a:rPr lang="ru-RU" sz="1800" dirty="0" err="1" smtClean="0"/>
              <a:t>Чужинову</a:t>
            </a:r>
            <a:r>
              <a:rPr lang="ru-RU" sz="1800" dirty="0" smtClean="0"/>
              <a:t> </a:t>
            </a:r>
            <a:r>
              <a:rPr lang="ru-RU" sz="1800" dirty="0"/>
              <a:t>А.В. с Днем пожилого человека </a:t>
            </a:r>
            <a:r>
              <a:rPr lang="ru-RU" sz="1800" dirty="0" smtClean="0"/>
              <a:t>поздравляет Директор </a:t>
            </a:r>
            <a:r>
              <a:rPr lang="ru-RU" sz="1800" dirty="0"/>
              <a:t>МБУК КР МЦБ  Вьюркова Е.В</a:t>
            </a:r>
          </a:p>
        </p:txBody>
      </p:sp>
      <p:pic>
        <p:nvPicPr>
          <p:cNvPr id="2050" name="Picture 2" descr="F:\для методиста фото\ЦСО\IMG_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624735" cy="4680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351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Юбилей станицы\DSCN42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700092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71604" y="714356"/>
            <a:ext cx="5286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Литературно-краеведческий праздник </a:t>
            </a:r>
          </a:p>
          <a:p>
            <a:pPr algn="ctr"/>
            <a:r>
              <a:rPr lang="ru-RU" b="1" dirty="0" smtClean="0"/>
              <a:t>« О станице с любовью»</a:t>
            </a:r>
          </a:p>
          <a:p>
            <a:pPr algn="ctr"/>
            <a:r>
              <a:rPr lang="ru-RU" dirty="0" smtClean="0"/>
              <a:t> к 210-летию основания </a:t>
            </a:r>
            <a:r>
              <a:rPr lang="ru-RU" dirty="0" err="1" smtClean="0"/>
              <a:t>ст.Кагальницкой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Юбилей станицы\DSCN4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7400" y="-1838325"/>
            <a:ext cx="15800388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Юбилей станицы\DSCN4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7400" y="-1838325"/>
            <a:ext cx="15800388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2019\IMG_268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143116"/>
            <a:ext cx="6000792" cy="40005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85852" y="928670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Литературно – краеведческий праздник «И с гордостью скажу родному краю: люблю и знаю, знаю и люблю...»</a:t>
            </a:r>
            <a:r>
              <a:rPr lang="ru-RU" dirty="0" smtClean="0"/>
              <a:t> - к   80-летию со дня основания Ростовской области.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DSC0749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28794" y="2071678"/>
            <a:ext cx="5357850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07154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Глава Администрации </a:t>
            </a:r>
            <a:r>
              <a:rPr lang="ru-RU" dirty="0" err="1" smtClean="0"/>
              <a:t>Кагальницкого</a:t>
            </a:r>
            <a:r>
              <a:rPr lang="ru-RU" dirty="0" smtClean="0"/>
              <a:t> района Грибов И.В. выступает перед присутствующими.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052736"/>
            <a:ext cx="6196405" cy="4670333"/>
          </a:xfrm>
        </p:spPr>
        <p:txBody>
          <a:bodyPr>
            <a:normAutofit/>
          </a:bodyPr>
          <a:lstStyle/>
          <a:p>
            <a:r>
              <a:rPr lang="ru-RU" dirty="0" smtClean="0"/>
              <a:t>Центр социального  обслуживания пенсионеров и инвалидов   совместно  с </a:t>
            </a:r>
            <a:r>
              <a:rPr lang="ru-RU" dirty="0" err="1" smtClean="0"/>
              <a:t>Кагальницкой</a:t>
            </a:r>
            <a:r>
              <a:rPr lang="ru-RU" dirty="0" smtClean="0"/>
              <a:t>  </a:t>
            </a:r>
            <a:r>
              <a:rPr lang="ru-RU" dirty="0" err="1" smtClean="0"/>
              <a:t>межпоселенческой</a:t>
            </a:r>
            <a:r>
              <a:rPr lang="ru-RU" dirty="0" smtClean="0"/>
              <a:t> центральной библиотекой обеспечивают оперативный бесплатный  доступ к социально-значимой информации  для  пенсионеров  и инвалидов, плодотворно  организуют  досуг  пожилых  людей  и инвалидов, проводят праздники, вечера- встречи, доставляют  книги  на  дом.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25144"/>
            <a:ext cx="2209428" cy="15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2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DSC07485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285860"/>
            <a:ext cx="6643734" cy="42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965245" cy="1202485"/>
          </a:xfrm>
        </p:spPr>
        <p:txBody>
          <a:bodyPr>
            <a:normAutofit/>
          </a:bodyPr>
          <a:lstStyle/>
          <a:p>
            <a:r>
              <a:rPr lang="ru-RU" sz="2800" dirty="0"/>
              <a:t>Литературно- фольклорный </a:t>
            </a:r>
            <a:r>
              <a:rPr lang="ru-RU" sz="2800" dirty="0" smtClean="0"/>
              <a:t>праздник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«И вечен Шолоховский свет» 2015г.</a:t>
            </a:r>
          </a:p>
        </p:txBody>
      </p:sp>
      <p:pic>
        <p:nvPicPr>
          <p:cNvPr id="21506" name="Picture 2" descr="F:\Заявка фото\DSC03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65" y="2119313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81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Шолохов ЦСО\P529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49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Шолохов ЦСО\P529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84775" cy="5256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60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Шолохов ЦСО\P529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44815" cy="5400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70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Шолохов ЦСО\P529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984775" cy="5544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34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2019\DSCF5110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285860"/>
            <a:ext cx="6286544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DSC0749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143116"/>
            <a:ext cx="5786478" cy="3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003088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Читальный зал под  открытым  небом»  посетители  литературно – краеведческого   праздника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«В донских  степях  мое начало…» К 100-летию со дня  рождения А.Калинина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388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28794" y="2571744"/>
            <a:ext cx="5429288" cy="35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71604" y="1000109"/>
            <a:ext cx="59293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1400" b="1" dirty="0" smtClean="0"/>
              <a:t>В канун праздника Дня молодежи в России,  в читальный зал </a:t>
            </a:r>
            <a:r>
              <a:rPr lang="ru-RU" sz="1400" b="1" dirty="0" err="1" smtClean="0"/>
              <a:t>Кагальницкой</a:t>
            </a:r>
            <a:r>
              <a:rPr lang="ru-RU" sz="1400" b="1" dirty="0" smtClean="0"/>
              <a:t> МЦБ, были приглашены посетители Клуба по интересам « Классная компания» структурного подразделения №3, библиотекарь Синникова Т.В. и  участники Клуба « Надежда»  Народного   университета  третьего возраста « Новое время» на музыкальный час « Где песни, там и молодость».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388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3714776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заявка фото 2019\IMG_389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000372"/>
            <a:ext cx="3643338" cy="2800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000" dirty="0" smtClean="0"/>
              <a:t>       </a:t>
            </a:r>
          </a:p>
          <a:p>
            <a:r>
              <a:rPr lang="ru-RU" sz="2000" dirty="0" smtClean="0"/>
              <a:t>Кагальницкая МЦБ организовывает мероприятия для  людей пожилого возраста по различным темам, на  которых   знакомит с новинками литературы, о выдающихся деятелях литературы, истории, культуры, обеспечивает активное участие самих пенсионеров в мероприятиях.</a:t>
            </a:r>
          </a:p>
          <a:p>
            <a:r>
              <a:rPr lang="ru-RU" sz="2000" dirty="0" smtClean="0"/>
              <a:t>          В рамках реализации программы «Народный университет» по обучению лиц пенсионного возраста на базе Центра социального  обслуживания пенсионеров библиотекой проводятся мероприятия по различным направлениям и  формам : лекции, тематические вечера, круглые столы, экскурсии в  библиотеку.</a:t>
            </a:r>
          </a:p>
          <a:p>
            <a:r>
              <a:rPr lang="ru-RU" sz="2000" dirty="0" smtClean="0"/>
              <a:t>         Организация обучения предполагает  в течении года занятия </a:t>
            </a:r>
          </a:p>
          <a:p>
            <a:r>
              <a:rPr lang="ru-RU" sz="2000" dirty="0" smtClean="0"/>
              <a:t>1 раз в неделю, в среду  с 11.00ч. до 12.00ч.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1455"/>
            <a:ext cx="237626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47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2019\IMG_158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071678"/>
            <a:ext cx="5357850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000108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 вечере  воспоминаний , посвященному 100-летию празднования комсомола «Не расстанусь с комсомолом!» приняли участие гости, чья молодость тесно связана с комсомолом.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000108"/>
            <a:ext cx="621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рамках </a:t>
            </a:r>
            <a:r>
              <a:rPr lang="ru-RU" dirty="0" smtClean="0"/>
              <a:t>декады  инвалидов  проведен</a:t>
            </a:r>
          </a:p>
          <a:p>
            <a:pPr algn="ctr"/>
            <a:r>
              <a:rPr lang="ru-RU" dirty="0" smtClean="0"/>
              <a:t>  </a:t>
            </a:r>
            <a:r>
              <a:rPr lang="ru-RU" b="1" dirty="0" smtClean="0"/>
              <a:t>праздник «Не прячьте доброты своей</a:t>
            </a:r>
            <a:r>
              <a:rPr lang="ru-RU" b="1" dirty="0" smtClean="0"/>
              <a:t>!»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3" name="Рисунок 2" descr="http://old-kagl-rayon.donland.ru/Data/Sites/69/media/!2018year/12/07-12-2018/!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928802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old-kagl-rayon.donland.ru/Data/Sites/69/media/!2018year/12/07-12-2018/!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2571768" cy="1928826"/>
          </a:xfrm>
          <a:prstGeom prst="rect">
            <a:avLst/>
          </a:prstGeom>
          <a:noFill/>
        </p:spPr>
      </p:pic>
      <p:pic>
        <p:nvPicPr>
          <p:cNvPr id="1030" name="Picture 6" descr="http://old-kagl-rayon.donland.ru/Data/Sites/69/media/!2018year/12/07-12-2018/!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000504"/>
            <a:ext cx="2857520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785794"/>
            <a:ext cx="621510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     Этот </a:t>
            </a:r>
            <a:r>
              <a:rPr lang="ru-RU" sz="1200" dirty="0" smtClean="0"/>
              <a:t>день очень нужен нашему обществу – и для того чтобы обратить внимание на проблемы людей с ограниченными возможностями и для того, чтобы восхититься необыкновенной силой духа, целеустремленностью, их умением  добиваться успехов в сложнейших условиях. Эти  проявления жизнелюбия и оптимизма могут служить примером для всех нас.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         С </a:t>
            </a:r>
            <a:r>
              <a:rPr lang="ru-RU" sz="1200" dirty="0" smtClean="0"/>
              <a:t>добрыми пожеланиями здоровья и благополучия перед присутствующими выступили  заместитель начальника управления социальной защиты населения </a:t>
            </a:r>
            <a:r>
              <a:rPr lang="ru-RU" sz="1200" dirty="0" err="1" smtClean="0"/>
              <a:t>Кагальницкого</a:t>
            </a:r>
            <a:r>
              <a:rPr lang="ru-RU" sz="1200" dirty="0" smtClean="0"/>
              <a:t> района  </a:t>
            </a:r>
            <a:r>
              <a:rPr lang="ru-RU" sz="1200" dirty="0" err="1" smtClean="0"/>
              <a:t>Козыренко</a:t>
            </a:r>
            <a:r>
              <a:rPr lang="ru-RU" sz="1200" dirty="0" smtClean="0"/>
              <a:t> И.В., директор Государственного казенного учреждения  Ростовской области центра занятости населения  </a:t>
            </a:r>
            <a:r>
              <a:rPr lang="ru-RU" sz="1200" dirty="0" err="1" smtClean="0"/>
              <a:t>Кагальницкого</a:t>
            </a:r>
            <a:r>
              <a:rPr lang="ru-RU" sz="1200" dirty="0" smtClean="0"/>
              <a:t> района  </a:t>
            </a:r>
            <a:r>
              <a:rPr lang="ru-RU" sz="1200" dirty="0" err="1" smtClean="0"/>
              <a:t>Лещенко</a:t>
            </a:r>
            <a:r>
              <a:rPr lang="ru-RU" sz="1200" dirty="0" smtClean="0"/>
              <a:t> А.Н, начальник отдела по социальной политике Администрации </a:t>
            </a:r>
            <a:r>
              <a:rPr lang="ru-RU" sz="1200" dirty="0" err="1" smtClean="0"/>
              <a:t>Кагальницкого</a:t>
            </a:r>
            <a:r>
              <a:rPr lang="ru-RU" sz="1200" dirty="0" smtClean="0"/>
              <a:t> района </a:t>
            </a:r>
            <a:r>
              <a:rPr lang="ru-RU" sz="1200" dirty="0" err="1" smtClean="0"/>
              <a:t>Макоед</a:t>
            </a:r>
            <a:r>
              <a:rPr lang="ru-RU" sz="1200" dirty="0" smtClean="0"/>
              <a:t>  Т.Ю.</a:t>
            </a:r>
          </a:p>
          <a:p>
            <a:r>
              <a:rPr lang="ru-RU" sz="1200" dirty="0" smtClean="0"/>
              <a:t>            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r>
              <a:rPr lang="ru-RU" sz="1200" dirty="0" smtClean="0"/>
              <a:t>         </a:t>
            </a:r>
            <a:r>
              <a:rPr lang="ru-RU" sz="1200" dirty="0" smtClean="0"/>
              <a:t>Концертная программа подготовлена работниками </a:t>
            </a:r>
            <a:r>
              <a:rPr lang="ru-RU" sz="1200" b="1" dirty="0" smtClean="0"/>
              <a:t>МБУК КР «РДК», МБУК КР «МЦБ</a:t>
            </a:r>
            <a:r>
              <a:rPr lang="ru-RU" sz="1200" dirty="0" smtClean="0"/>
              <a:t>», преподавателями и учащимися </a:t>
            </a:r>
            <a:r>
              <a:rPr lang="ru-RU" sz="1200" b="1" dirty="0" smtClean="0"/>
              <a:t>МБУДО ДШИ </a:t>
            </a:r>
            <a:r>
              <a:rPr lang="ru-RU" sz="1200" b="1" dirty="0" err="1" smtClean="0"/>
              <a:t>Кагальницкого</a:t>
            </a:r>
            <a:r>
              <a:rPr lang="ru-RU" sz="1200" b="1" dirty="0" smtClean="0"/>
              <a:t> района</a:t>
            </a:r>
            <a:r>
              <a:rPr lang="ru-RU" sz="1200" dirty="0" smtClean="0"/>
              <a:t>, перед присутствующими  выступили воспитанники </a:t>
            </a:r>
            <a:r>
              <a:rPr lang="ru-RU" sz="1200" b="1" dirty="0" smtClean="0"/>
              <a:t>МБОУ детский сад « Ручеек</a:t>
            </a:r>
            <a:r>
              <a:rPr lang="ru-RU" sz="1200" dirty="0" smtClean="0"/>
              <a:t>».</a:t>
            </a:r>
            <a:endParaRPr lang="ru-RU" sz="1200" dirty="0"/>
          </a:p>
        </p:txBody>
      </p:sp>
      <p:pic>
        <p:nvPicPr>
          <p:cNvPr id="80898" name="Picture 2" descr="http://old-kagl-rayon.donland.ru/Data/Sites/69/media/!2018year/12/07-12-2018/!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071942"/>
            <a:ext cx="2643206" cy="1809753"/>
          </a:xfrm>
          <a:prstGeom prst="rect">
            <a:avLst/>
          </a:prstGeom>
          <a:noFill/>
        </p:spPr>
      </p:pic>
      <p:pic>
        <p:nvPicPr>
          <p:cNvPr id="4" name="Picture 4" descr="http://old-kagl-rayon.donland.ru/Data/Sites/69/media/!2018year/12/07-12-2018/!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000504"/>
            <a:ext cx="2786082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2019\IMG_217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143116"/>
            <a:ext cx="5286412" cy="385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42873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Встреча « Пусть сегодня люди  знают, про тех, кто вырос в дни войны»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188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571612"/>
            <a:ext cx="6143669" cy="45720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57356" y="857232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«Нашим женщинам в день весенний</a:t>
            </a:r>
          </a:p>
          <a:p>
            <a:r>
              <a:rPr lang="ru-RU" b="1" dirty="0" smtClean="0"/>
              <a:t>Шлет привет сама весна» </a:t>
            </a:r>
            <a:r>
              <a:rPr lang="ru-RU" dirty="0" smtClean="0"/>
              <a:t>- праздник к 8 Марта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РАБОТА\Работа с ЦСО\мама ЦСО\IMG_1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85794"/>
            <a:ext cx="664373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РАБОТА\Работа с ЦСО\мама ЦСО\IMG_1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721523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Литературно-музыкальная композиция«  Мы  кланяемся низко   всем женщинам родной страны»</a:t>
            </a:r>
          </a:p>
        </p:txBody>
      </p:sp>
      <p:pic>
        <p:nvPicPr>
          <p:cNvPr id="9218" name="Picture 2" descr="C:\Users\Администратор\Desktop\ЦСО\IMG_1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772816"/>
            <a:ext cx="6552728" cy="4320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919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заявка фото 2019\IMG_293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28794" y="2000240"/>
            <a:ext cx="5857916" cy="41434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785794"/>
            <a:ext cx="5072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Беседа из цикла </a:t>
            </a:r>
            <a:r>
              <a:rPr lang="ru-RU" b="1" dirty="0" smtClean="0"/>
              <a:t>«Кумиры», </a:t>
            </a:r>
            <a:r>
              <a:rPr lang="ru-RU" dirty="0" smtClean="0"/>
              <a:t>посвященная Году кино в России: </a:t>
            </a:r>
          </a:p>
          <a:p>
            <a:pPr algn="ctr"/>
            <a:r>
              <a:rPr lang="ru-RU" b="1" dirty="0" smtClean="0"/>
              <a:t>« Андрей  Миронов – баловень судьбы»</a:t>
            </a:r>
            <a:r>
              <a:rPr lang="ru-RU" dirty="0" smtClean="0"/>
              <a:t> к 75-летию актера.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«Праздник русского платка»</a:t>
            </a:r>
            <a:endParaRPr lang="ru-RU" dirty="0"/>
          </a:p>
        </p:txBody>
      </p:sp>
      <p:pic>
        <p:nvPicPr>
          <p:cNvPr id="11266" name="Picture 2" descr="C:\Users\Администратор\Desktop\ЦСО\IMG_1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85926"/>
            <a:ext cx="6000792" cy="4357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42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истратор\Desktop\pojili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4464496" cy="5030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2690336"/>
            <a:ext cx="2880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День пожилого человека мы с особой душевной теплотой вспоминаем о тех, кто нас растил, учил, помогал выстоять в трудных жизненных ситуациях – о людях старшего поколения.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306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Администратор\Desktop\ЦСО\IMG_1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18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31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2546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Районный конкурс « А ну-ка бабушки»</a:t>
            </a:r>
            <a:endParaRPr lang="ru-RU" sz="2400" b="1" dirty="0"/>
          </a:p>
        </p:txBody>
      </p:sp>
      <p:pic>
        <p:nvPicPr>
          <p:cNvPr id="12290" name="Picture 2" descr="C:\Users\Администратор\Desktop\ЦСО\IMG_0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500174"/>
            <a:ext cx="6429420" cy="460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27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Вечер памяти «Война прошла сквозь наши души»</a:t>
            </a:r>
          </a:p>
        </p:txBody>
      </p:sp>
      <p:pic>
        <p:nvPicPr>
          <p:cNvPr id="22530" name="Picture 2" descr="F:\Заявка фото\Изображение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88841"/>
            <a:ext cx="6552728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74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День чтения вслух </a:t>
            </a:r>
            <a:r>
              <a:rPr lang="ru-RU" sz="2800" dirty="0" smtClean="0"/>
              <a:t>« Мы наследники Победы»</a:t>
            </a:r>
            <a:endParaRPr lang="ru-RU" sz="28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713" y="2119313"/>
            <a:ext cx="48059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512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цсо фотки\IMG_1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32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Акция «Георгиевская ленточка»</a:t>
            </a:r>
          </a:p>
        </p:txBody>
      </p:sp>
      <p:pic>
        <p:nvPicPr>
          <p:cNvPr id="15362" name="Picture 2" descr="F:\цсо фотки\IMG_2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000241"/>
            <a:ext cx="6072229" cy="4214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47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встреча поколений» Как молоды мы были…» молодежи 60-х, 80-х годов прошлого века  с   сегодняшней молодежью. </a:t>
            </a:r>
          </a:p>
        </p:txBody>
      </p:sp>
      <p:pic>
        <p:nvPicPr>
          <p:cNvPr id="6146" name="Picture 2" descr="C:\Users\Администратор\Desktop\ЦСО\IMG_1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32146"/>
            <a:ext cx="5786477" cy="4340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62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Шолохов ЦСО\P529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44815" cy="5400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70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ЦСО\IMG_1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272807" cy="5400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57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360040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Урок здоровья « Чай пить- долго жить»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052736"/>
            <a:ext cx="7632848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76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«Мудрой осени счастливые мгновенья»</a:t>
            </a:r>
            <a:endParaRPr lang="ru-RU" dirty="0"/>
          </a:p>
        </p:txBody>
      </p:sp>
      <p:pic>
        <p:nvPicPr>
          <p:cNvPr id="2050" name="Picture 2" descr="C:\Users\Администратор\Desktop\ЦСО\IMG_1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65" y="2119313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56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цсо фото последние\IMG_2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128792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68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836712"/>
            <a:ext cx="7056783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14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7"/>
            <a:ext cx="6965245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«Поэзия без границ»</a:t>
            </a:r>
            <a:endParaRPr lang="ru-RU" dirty="0"/>
          </a:p>
        </p:txBody>
      </p:sp>
      <p:pic>
        <p:nvPicPr>
          <p:cNvPr id="1026" name="Picture 2" descr="C:\Users\Администратор\Desktop\2016\фото поэзия 2016\IMG_2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840759" cy="4752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09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F:\цсо фотки\IMG_1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84775" cy="518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96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фото цСО\IMG_1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00799" cy="5256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84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цсо фото последние\IMG_2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692696"/>
            <a:ext cx="7128791" cy="5472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73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Пожилые  люди стремятся к общению. Любят они поговорить о прекрасном, молодость вспомнить, песню спеть , стихи почитать. Они охотно участвуют в доверительных  беседах , активно обсуждают различные  житейские проблемы. Говорят, что  так бывает : почитали хорошую  книгу, побеседовали, обсудили роман – смотришь, и на душе полегчало. Вот такая ,   </a:t>
            </a:r>
            <a:r>
              <a:rPr lang="ru-RU" dirty="0" err="1" smtClean="0"/>
              <a:t>библиотерапия</a:t>
            </a:r>
            <a:r>
              <a:rPr lang="ru-RU" dirty="0" smtClean="0"/>
              <a:t>  необходима людям старшего возраста, в чем не раз  убеждались мы.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2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2.postila.ru/storage/6720000/6716665/93a16c8a96ba0378ed33abf59d337a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286500" cy="4667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86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Desktop\ЦСО\IMG_1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65" y="2119313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00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6965245" cy="1202485"/>
          </a:xfrm>
        </p:spPr>
        <p:txBody>
          <a:bodyPr>
            <a:normAutofit/>
          </a:bodyPr>
          <a:lstStyle/>
          <a:p>
            <a:r>
              <a:rPr lang="ru-RU" sz="1800" dirty="0"/>
              <a:t>праздник   «Не беда, что года, убегая, оставляют виски в серебре» </a:t>
            </a:r>
          </a:p>
        </p:txBody>
      </p:sp>
      <p:pic>
        <p:nvPicPr>
          <p:cNvPr id="3074" name="Picture 2" descr="F:\цсо фото последние\IMG_2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713" y="2119313"/>
            <a:ext cx="4805937" cy="3603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6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цсо фото последние\IMG_2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15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356</TotalTime>
  <Words>827</Words>
  <Application>Microsoft Office PowerPoint</Application>
  <PresentationFormat>Экран (4:3)</PresentationFormat>
  <Paragraphs>63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Кнопка</vt:lpstr>
      <vt:lpstr>  Кагальницкая МЦБ – пожилым людям</vt:lpstr>
      <vt:lpstr>Слайд 2</vt:lpstr>
      <vt:lpstr>Слайд 3</vt:lpstr>
      <vt:lpstr>Слайд 4</vt:lpstr>
      <vt:lpstr>Слайд 5</vt:lpstr>
      <vt:lpstr>«Мудрой осени счастливые мгновенья»</vt:lpstr>
      <vt:lpstr>Слайд 7</vt:lpstr>
      <vt:lpstr>праздник   «Не беда, что года, убегая, оставляют виски в серебре»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Акция «Капелька добра»</vt:lpstr>
      <vt:lpstr>Слайд 23</vt:lpstr>
      <vt:lpstr>      Чужинову А.В. с Днем пожилого человека поздравляет Директор МБУК КР МЦБ  Вьюркова Е.В</vt:lpstr>
      <vt:lpstr>Слайд 25</vt:lpstr>
      <vt:lpstr>Слайд 26</vt:lpstr>
      <vt:lpstr>Слайд 27</vt:lpstr>
      <vt:lpstr>Слайд 28</vt:lpstr>
      <vt:lpstr>Слайд 29</vt:lpstr>
      <vt:lpstr>Слайд 30</vt:lpstr>
      <vt:lpstr>Литературно- фольклорный праздник  «И вечен Шолоховский свет» 2015г.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Литературно-музыкальная композиция«  Мы  кланяемся низко   всем женщинам родной страны»</vt:lpstr>
      <vt:lpstr>Слайд 48</vt:lpstr>
      <vt:lpstr>«Праздник русского платка»</vt:lpstr>
      <vt:lpstr>Слайд 50</vt:lpstr>
      <vt:lpstr>Районный конкурс « А ну-ка бабушки»</vt:lpstr>
      <vt:lpstr>Вечер памяти «Война прошла сквозь наши души»</vt:lpstr>
      <vt:lpstr>День чтения вслух « Мы наследники Победы»</vt:lpstr>
      <vt:lpstr>Слайд 54</vt:lpstr>
      <vt:lpstr>Акция «Георгиевская ленточка»</vt:lpstr>
      <vt:lpstr>встреча поколений» Как молоды мы были…» молодежи 60-х, 80-х годов прошлого века  с   сегодняшней молодежью. </vt:lpstr>
      <vt:lpstr>Слайд 57</vt:lpstr>
      <vt:lpstr>Слайд 58</vt:lpstr>
      <vt:lpstr>Урок здоровья « Чай пить- долго жить» </vt:lpstr>
      <vt:lpstr>Слайд 60</vt:lpstr>
      <vt:lpstr>Слайд 61</vt:lpstr>
      <vt:lpstr>«Поэзия без границ»</vt:lpstr>
      <vt:lpstr>Слайд 63</vt:lpstr>
      <vt:lpstr>Слайд 64</vt:lpstr>
      <vt:lpstr>Слайд 65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Кагальницкая МЦБ – пожилым людям</dc:title>
  <dc:creator>Кагальницкая</dc:creator>
  <cp:lastModifiedBy>Admin</cp:lastModifiedBy>
  <cp:revision>41</cp:revision>
  <dcterms:created xsi:type="dcterms:W3CDTF">2016-06-18T07:27:36Z</dcterms:created>
  <dcterms:modified xsi:type="dcterms:W3CDTF">2019-10-28T12:12:46Z</dcterms:modified>
</cp:coreProperties>
</file>