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5" r:id="rId3"/>
    <p:sldId id="258" r:id="rId4"/>
    <p:sldId id="268" r:id="rId5"/>
    <p:sldId id="260" r:id="rId6"/>
    <p:sldId id="261" r:id="rId7"/>
    <p:sldId id="262" r:id="rId8"/>
    <p:sldId id="263" r:id="rId9"/>
    <p:sldId id="267" r:id="rId10"/>
    <p:sldId id="266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992" y="-8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7CF52-A414-4C2B-964B-558235558FE5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B9C9C-E4C4-45D6-A4D4-16855399B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9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алера\Pictures\25fa705cbb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3" y="260648"/>
            <a:ext cx="8856984" cy="634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Фон для чтецов Журавл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ез\0742d653145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133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779912" y="457200"/>
            <a:ext cx="5256584" cy="5715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ПЯТЬ ГЕРОЕВ</a:t>
            </a:r>
            <a:r>
              <a:rPr lang="ru-RU" dirty="0"/>
              <a:t>.</a:t>
            </a:r>
          </a:p>
          <a:p>
            <a:r>
              <a:rPr lang="ru-RU" sz="2800" b="1" dirty="0"/>
              <a:t>Кагальницкая средняя школа № 1 – единственная в Российской Федерации, которая дала Родине, пять выпускников, ставших в годы Великой Отечественной войны Героями Советского Союза. Их </a:t>
            </a:r>
            <a:r>
              <a:rPr lang="ru-RU" sz="2800" b="1" dirty="0" smtClean="0"/>
              <a:t>имена...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842446" cy="511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Администратор\Desktop\през\0_23ac0_887223f1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0" y="5446816"/>
            <a:ext cx="3317429" cy="12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Фон для чтецов Журавл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91880" y="332656"/>
            <a:ext cx="4968552" cy="6408712"/>
          </a:xfrm>
        </p:spPr>
        <p:txBody>
          <a:bodyPr>
            <a:normAutofit/>
          </a:bodyPr>
          <a:lstStyle/>
          <a:p>
            <a:r>
              <a:rPr lang="ru-RU" b="1" dirty="0"/>
              <a:t>КОЛЕСНИКОВ </a:t>
            </a:r>
            <a:endParaRPr lang="ru-RU" b="1" dirty="0" smtClean="0"/>
          </a:p>
          <a:p>
            <a:r>
              <a:rPr lang="ru-RU" b="1" dirty="0" smtClean="0"/>
              <a:t>ВЛАДИМИР МИХАЙЛОВИЧ</a:t>
            </a:r>
          </a:p>
          <a:p>
            <a:endParaRPr lang="ru-RU" sz="2800" b="1" dirty="0"/>
          </a:p>
          <a:p>
            <a:r>
              <a:rPr lang="ru-RU" sz="2800" dirty="0" smtClean="0"/>
              <a:t>командир </a:t>
            </a:r>
            <a:r>
              <a:rPr lang="ru-RU" sz="2800" dirty="0"/>
              <a:t>пулеметной роты 229-го гвардейского стрелкового полка (72-я гвардейская стрелковая дивизия, 7-я гвардейская армия, Степной фронт), </a:t>
            </a:r>
            <a:r>
              <a:rPr lang="ru-RU" sz="2800" dirty="0" smtClean="0"/>
              <a:t>гвардии </a:t>
            </a:r>
            <a:r>
              <a:rPr lang="ru-RU" sz="2800" dirty="0"/>
              <a:t>лейтенант. </a:t>
            </a:r>
            <a:endParaRPr lang="ru-RU" sz="2800" dirty="0" smtClean="0"/>
          </a:p>
          <a:p>
            <a:r>
              <a:rPr lang="ru-RU" sz="2800" dirty="0"/>
              <a:t>Награждён орденом Ленина, орденом Красного Знамени, медалями.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Новая папка (2)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4" y="260648"/>
            <a:ext cx="356923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алера\Pictures\429529659915715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427"/>
            <a:ext cx="1344828" cy="22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алера\Pictures\0_23ac0_887223f1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9" y="5373216"/>
            <a:ext cx="3391024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Фон для чтецов Журавл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7264" y="6020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24" y="188640"/>
            <a:ext cx="10093562" cy="666936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6093296"/>
            <a:ext cx="8784976" cy="76470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Школа им. Колесникова В. М.</a:t>
            </a:r>
            <a:endParaRPr lang="ru-RU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3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51920" y="620688"/>
            <a:ext cx="5040560" cy="6120680"/>
          </a:xfrm>
        </p:spPr>
        <p:txBody>
          <a:bodyPr>
            <a:normAutofit/>
          </a:bodyPr>
          <a:lstStyle/>
          <a:p>
            <a:r>
              <a:rPr lang="ru-RU" b="1" dirty="0"/>
              <a:t>ГОРДИЕНКО ИВАН </a:t>
            </a:r>
            <a:r>
              <a:rPr lang="ru-RU" b="1" dirty="0" smtClean="0"/>
              <a:t>МАКСИМОВИЧ 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sz="2600" dirty="0" smtClean="0"/>
              <a:t>командир </a:t>
            </a:r>
            <a:r>
              <a:rPr lang="ru-RU" sz="2600" dirty="0"/>
              <a:t>320-й отдельной разведывательной роты (193-я стрелковая дивизия, 65-я армия, Центральный фронт) старший лейтенант Гордиенко </a:t>
            </a:r>
            <a:r>
              <a:rPr lang="ru-RU" sz="2600" dirty="0" smtClean="0"/>
              <a:t> </a:t>
            </a:r>
            <a:r>
              <a:rPr lang="ru-RU" sz="2600" dirty="0"/>
              <a:t>в числе первых 15 октября 1943 года переправился через </a:t>
            </a:r>
            <a:r>
              <a:rPr lang="ru-RU" sz="2600" dirty="0" smtClean="0"/>
              <a:t>Днепр</a:t>
            </a:r>
          </a:p>
          <a:p>
            <a:r>
              <a:rPr lang="ru-RU" sz="2600" dirty="0"/>
              <a:t> Награждён орденом Ленина, орденом Красной Звезды.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678184" cy="487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Валера\Pictures\429529659915715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ера\Pictures\0_23ac0_887223f1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76549"/>
            <a:ext cx="3174206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Фон для чтецов Журавл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5933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79912" y="764704"/>
            <a:ext cx="5112569" cy="5976664"/>
          </a:xfrm>
        </p:spPr>
        <p:txBody>
          <a:bodyPr>
            <a:normAutofit/>
          </a:bodyPr>
          <a:lstStyle/>
          <a:p>
            <a:r>
              <a:rPr lang="ru-RU" b="1" dirty="0" smtClean="0"/>
              <a:t>ТКАЧЁВ ВЛАДИМИР ЯКОВЛЕВИЧ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dirty="0"/>
              <a:t>помощник командира взвода 311-го гвардейского стрелкового полка (108-я гвардейская стрелковая дивизия, 46-я армия, 2-й Украинский фронт), </a:t>
            </a:r>
            <a:r>
              <a:rPr lang="ru-RU" sz="2800" dirty="0" smtClean="0"/>
              <a:t>гвардии </a:t>
            </a:r>
            <a:r>
              <a:rPr lang="ru-RU" sz="2800" dirty="0"/>
              <a:t>сержант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sz="2800" dirty="0"/>
              <a:t>Награждён орденами Ленина, Отечественной войны 1-й степени, Славы 3-й степени, медалями.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7722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Валера\Pictures\429529659915715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10" y="0"/>
            <a:ext cx="1056590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алера\Pictures\0_23ac0_887223f1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0" y="5344605"/>
            <a:ext cx="3312368" cy="12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Фон для чтецов Журавл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1920" y="188640"/>
            <a:ext cx="4968552" cy="61206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ЖУКОВ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ВЛАДИМИР </a:t>
            </a:r>
            <a:r>
              <a:rPr lang="ru-RU" sz="2800" b="1" dirty="0" smtClean="0">
                <a:solidFill>
                  <a:schemeClr val="tx1"/>
                </a:solidFill>
              </a:rPr>
              <a:t>  АЛЕКСАНДРОВИЧ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</a:rPr>
              <a:t>командир танкового батальона 1-й гвардейской танковой бригады 8-го гвардейского механизированного корпуса 1-й гвардейской танковой армии 1-го Белорусского фронта, гвардии майор. Награжден орденом Ленина, орденами Красного Знамени, Отечественной войны 1-й и 2-й степени, двумя орденами Красной Звезды.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Именем Героя названы улица в селе Иваново-</a:t>
            </a:r>
            <a:r>
              <a:rPr lang="ru-RU" sz="2000" dirty="0" err="1">
                <a:solidFill>
                  <a:schemeClr val="tx1"/>
                </a:solidFill>
              </a:rPr>
              <a:t>Шамшево</a:t>
            </a:r>
            <a:r>
              <a:rPr lang="ru-RU" sz="2000" dirty="0">
                <a:solidFill>
                  <a:schemeClr val="tx1"/>
                </a:solidFill>
              </a:rPr>
              <a:t> и школа в селе Васильево-</a:t>
            </a:r>
            <a:r>
              <a:rPr lang="ru-RU" sz="2000" dirty="0" err="1">
                <a:solidFill>
                  <a:schemeClr val="tx1"/>
                </a:solidFill>
              </a:rPr>
              <a:t>Шамшево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532"/>
            <a:ext cx="3600400" cy="500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Администратор\Desktop\през\429529659915715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98" y="2526"/>
            <a:ext cx="1191788" cy="19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през\0_23ac0_887223f1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3317429" cy="121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Фон для чтецов Журавл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906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11960" y="188640"/>
            <a:ext cx="4554088" cy="6408712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solidFill>
                  <a:schemeClr val="tx1"/>
                </a:solidFill>
                <a:latin typeface="+mj-lt"/>
              </a:rPr>
              <a:t>СЛАВЯНСКИЙ</a:t>
            </a:r>
          </a:p>
          <a:p>
            <a:r>
              <a:rPr lang="ru-RU" sz="5100" b="1" dirty="0" smtClean="0">
                <a:solidFill>
                  <a:schemeClr val="tx1"/>
                </a:solidFill>
                <a:latin typeface="+mj-lt"/>
              </a:rPr>
              <a:t> ИВАН ПАВЛОВИЧ    </a:t>
            </a:r>
            <a:r>
              <a:rPr lang="ru-RU" dirty="0"/>
              <a:t>. </a:t>
            </a:r>
            <a:endParaRPr lang="ru-RU" dirty="0" smtClean="0"/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chemeClr val="tx1"/>
                </a:solidFill>
              </a:rPr>
              <a:t>Командир </a:t>
            </a:r>
            <a:r>
              <a:rPr lang="ru-RU" sz="3200" dirty="0">
                <a:solidFill>
                  <a:schemeClr val="tx1"/>
                </a:solidFill>
              </a:rPr>
              <a:t>батальона 479-го стрелкового полка (149-я стрелковая дивизия, 3-я гвардейская армия, 1-й Украинский фронт</a:t>
            </a:r>
            <a:r>
              <a:rPr lang="ru-RU" sz="32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Награждён </a:t>
            </a:r>
            <a:r>
              <a:rPr lang="ru-RU" sz="3200" dirty="0">
                <a:solidFill>
                  <a:schemeClr val="tx1"/>
                </a:solidFill>
              </a:rPr>
              <a:t>орденом Ленина (23.09.44), 2 орденами Красного Знамени (29.04.44; 20.03.45), орденами Богдана Хмельницкого 3-й степени (12.04.44), Отечественной войны 2-й степени (18.08.43), 2 орденами Красной Звезды (27.04.43; 30.12.56), медалями «За боевые заслуги» (19.11.51), «За оборону Москвы», «За взятие Берлина», «За освобождение Праги», «За победу над Германией»,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64288" y="260648"/>
            <a:ext cx="1621160" cy="1282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9269"/>
            <a:ext cx="3888431" cy="525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Администратор\Desktop\през\429529659915715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01" y="0"/>
            <a:ext cx="115009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през\0_23ac0_887223f1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" y="5373216"/>
            <a:ext cx="3389437" cy="12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Фон для чтецов Журавл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60228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632"/>
            <a:ext cx="8712969" cy="653472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5589240"/>
            <a:ext cx="8586536" cy="93610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Школа им. Славянского И. П. 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339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324</Words>
  <Application>Microsoft Office PowerPoint</Application>
  <PresentationFormat>Экран (4:3)</PresentationFormat>
  <Paragraphs>26</Paragraphs>
  <Slides>10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Валера</cp:lastModifiedBy>
  <cp:revision>18</cp:revision>
  <dcterms:created xsi:type="dcterms:W3CDTF">2013-11-20T12:23:22Z</dcterms:created>
  <dcterms:modified xsi:type="dcterms:W3CDTF">2013-11-27T15:47:09Z</dcterms:modified>
</cp:coreProperties>
</file>